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7643d9021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7643d9021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7643d9021_0_1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7643d9021_0_1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7643d9021_0_1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7643d9021_0_1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7643d9021_0_1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7643d9021_0_1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7643d9021_0_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7643d9021_0_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Google Shape;15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QVI04kJkYbETSB3cZAOzGQ9SYZ0COPYE/view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type="ctrTitle"/>
          </p:nvPr>
        </p:nvSpPr>
        <p:spPr>
          <a:xfrm>
            <a:off x="3215775" y="1232600"/>
            <a:ext cx="5676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 shopping app (Shopper by GASAX)</a:t>
            </a:r>
            <a:endParaRPr/>
          </a:p>
        </p:txBody>
      </p:sp>
      <p:sp>
        <p:nvSpPr>
          <p:cNvPr id="195" name="Google Shape;195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The best sustainable shopping experience</a:t>
            </a:r>
            <a:endParaRPr sz="1400"/>
          </a:p>
        </p:txBody>
      </p:sp>
      <p:sp>
        <p:nvSpPr>
          <p:cNvPr id="196" name="Google Shape;196;p17"/>
          <p:cNvSpPr txBox="1"/>
          <p:nvPr>
            <p:ph idx="1" type="subTitle"/>
          </p:nvPr>
        </p:nvSpPr>
        <p:spPr>
          <a:xfrm>
            <a:off x="144725" y="45009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Team members: Adelric,  Armin,  George,  Stanko,  Xiang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56" name="Google Shape;256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57" name="Google Shape;257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65" name="Google Shape;265;p2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68" name="Google Shape;268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2" name="Google Shape;272;p26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75" name="Google Shape;275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9" name="Google Shape;279;p26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0" name="Google Shape;280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82" name="Google Shape;282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87" name="Google Shape;287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89" name="Google Shape;289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1" name="Google Shape;291;p26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2" name="Google Shape;292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293" name="Google Shape;293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6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2071950" y="573025"/>
            <a:ext cx="500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Sustainable development goals</a:t>
            </a:r>
            <a:endParaRPr/>
          </a:p>
        </p:txBody>
      </p:sp>
      <p:pic>
        <p:nvPicPr>
          <p:cNvPr id="202" name="Google Shape;2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350" y="1432588"/>
            <a:ext cx="5383300" cy="265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250" y="1837775"/>
            <a:ext cx="1931050" cy="190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9875" y="1837775"/>
            <a:ext cx="1942009" cy="19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9"/>
          <p:cNvSpPr txBox="1"/>
          <p:nvPr>
            <p:ph type="title"/>
          </p:nvPr>
        </p:nvSpPr>
        <p:spPr>
          <a:xfrm>
            <a:off x="2071950" y="573025"/>
            <a:ext cx="500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Sustainable development goals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title"/>
          </p:nvPr>
        </p:nvSpPr>
        <p:spPr>
          <a:xfrm>
            <a:off x="2805900" y="589075"/>
            <a:ext cx="35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Smart shopping app</a:t>
            </a:r>
            <a:endParaRPr b="1"/>
          </a:p>
        </p:txBody>
      </p:sp>
      <p:sp>
        <p:nvSpPr>
          <p:cNvPr id="215" name="Google Shape;215;p20"/>
          <p:cNvSpPr txBox="1"/>
          <p:nvPr>
            <p:ph idx="1" type="body"/>
          </p:nvPr>
        </p:nvSpPr>
        <p:spPr>
          <a:xfrm>
            <a:off x="1207700" y="1393225"/>
            <a:ext cx="7320000" cy="3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Customer behavior learning and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providing recommended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products based on user shopping habits.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Show user statistics, products they buy often, etc...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Show nutrition info of the products to keep track of the consumption and promoting a healthy lifestyle.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Image thumbnails, show the nearest to expiry products and the rest in a stack.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AR Mapping of available space you have at home e.g. drawers/freezer deck/cupboards to determine what items you can or cannot purchase based on dimensions/measurements.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2805900" y="589075"/>
            <a:ext cx="35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Smart shopping app</a:t>
            </a:r>
            <a:endParaRPr b="1"/>
          </a:p>
        </p:txBody>
      </p:sp>
      <p:sp>
        <p:nvSpPr>
          <p:cNvPr id="221" name="Google Shape;221;p21"/>
          <p:cNvSpPr txBox="1"/>
          <p:nvPr>
            <p:ph idx="1" type="body"/>
          </p:nvPr>
        </p:nvSpPr>
        <p:spPr>
          <a:xfrm>
            <a:off x="896700" y="1795850"/>
            <a:ext cx="73506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We can use the data for medical purposes to link medical conditions with the the diet consumed by people.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Will reduce food waste by reminding the user of expiration date of the products.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3705000" y="1255100"/>
            <a:ext cx="173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Sustainability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goals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450" y="3656024"/>
            <a:ext cx="1152325" cy="1139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3775" y="3659225"/>
            <a:ext cx="1152324" cy="113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"/>
          <p:cNvSpPr txBox="1"/>
          <p:nvPr>
            <p:ph type="title"/>
          </p:nvPr>
        </p:nvSpPr>
        <p:spPr>
          <a:xfrm>
            <a:off x="2805900" y="589075"/>
            <a:ext cx="35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Smart shopping app</a:t>
            </a:r>
            <a:endParaRPr b="1"/>
          </a:p>
        </p:txBody>
      </p:sp>
      <p:sp>
        <p:nvSpPr>
          <p:cNvPr id="230" name="Google Shape;230;p22"/>
          <p:cNvSpPr txBox="1"/>
          <p:nvPr>
            <p:ph idx="1" type="body"/>
          </p:nvPr>
        </p:nvSpPr>
        <p:spPr>
          <a:xfrm>
            <a:off x="1063650" y="2105000"/>
            <a:ext cx="70167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Sell the right to use the app by the supermarkets, so they can place their discounted products and promotions.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2"/>
          <p:cNvSpPr txBox="1"/>
          <p:nvPr/>
        </p:nvSpPr>
        <p:spPr>
          <a:xfrm>
            <a:off x="3846450" y="1255100"/>
            <a:ext cx="14511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Business model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type="title"/>
          </p:nvPr>
        </p:nvSpPr>
        <p:spPr>
          <a:xfrm>
            <a:off x="2805900" y="589075"/>
            <a:ext cx="35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Smart shopping app</a:t>
            </a:r>
            <a:endParaRPr b="1"/>
          </a:p>
        </p:txBody>
      </p:sp>
      <p:sp>
        <p:nvSpPr>
          <p:cNvPr id="237" name="Google Shape;237;p23"/>
          <p:cNvSpPr txBox="1"/>
          <p:nvPr>
            <p:ph idx="1" type="body"/>
          </p:nvPr>
        </p:nvSpPr>
        <p:spPr>
          <a:xfrm>
            <a:off x="1228350" y="1551800"/>
            <a:ext cx="6687300" cy="28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Produce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statistics from the app to be used by production companies, so they can anticipate the stock for the upcoming production period and avoid mass production.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Predict the food waste of specific regions by AI algorithms with learning users’ habits, and </a:t>
            </a:r>
            <a:r>
              <a:rPr lang="en-GB" sz="1800"/>
              <a:t>raise the awareness about food waste by ads etc.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3"/>
          <p:cNvSpPr txBox="1"/>
          <p:nvPr/>
        </p:nvSpPr>
        <p:spPr>
          <a:xfrm>
            <a:off x="3846450" y="1255100"/>
            <a:ext cx="173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Future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scalability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 txBox="1"/>
          <p:nvPr>
            <p:ph type="title"/>
          </p:nvPr>
        </p:nvSpPr>
        <p:spPr>
          <a:xfrm>
            <a:off x="2805900" y="589075"/>
            <a:ext cx="35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Smart shopping app</a:t>
            </a:r>
            <a:endParaRPr b="1"/>
          </a:p>
        </p:txBody>
      </p:sp>
      <p:sp>
        <p:nvSpPr>
          <p:cNvPr id="244" name="Google Shape;244;p24"/>
          <p:cNvSpPr txBox="1"/>
          <p:nvPr/>
        </p:nvSpPr>
        <p:spPr>
          <a:xfrm>
            <a:off x="3846450" y="1255100"/>
            <a:ext cx="173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Technology used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3255150" y="2095150"/>
            <a:ext cx="3647700" cy="19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Kotlin with Android Studio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ARCore Google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Grocery stores API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5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7200" y="0"/>
            <a:ext cx="68580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